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33CC33"/>
    <a:srgbClr val="000099"/>
    <a:srgbClr val="6600FF"/>
    <a:srgbClr val="FFCC00"/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8316-FAC3-4705-B080-D52F0BC39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9F5F-C520-4734-8E16-910CB1C31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553C-A50A-4D1B-AE27-E438DF0D2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B099-8A80-49E1-AC63-F17F3C359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82AD-FB3A-4477-963D-1026D32A9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D0D4-0EA3-4536-BA15-1CCE8DE94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145A-6792-4DA9-B96E-6178F5197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0EA2-0218-49C7-8EAE-C00E18351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27D5-462E-45CF-A104-E1074720E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F9D4-EB3D-407D-B929-D740923EE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B706-DB83-4514-879A-5AC37559F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0A5F81-F598-4E94-A668-38D479461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7" r:id="rId3"/>
    <p:sldLayoutId id="2147483692" r:id="rId4"/>
    <p:sldLayoutId id="2147483693" r:id="rId5"/>
    <p:sldLayoutId id="2147483694" r:id="rId6"/>
    <p:sldLayoutId id="2147483698" r:id="rId7"/>
    <p:sldLayoutId id="2147483699" r:id="rId8"/>
    <p:sldLayoutId id="2147483700" r:id="rId9"/>
    <p:sldLayoutId id="2147483695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827088" y="1052513"/>
            <a:ext cx="6911975" cy="2976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Все профессии нужны,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все профессии важны.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4716463" y="4797425"/>
            <a:ext cx="3878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Подготовила</a:t>
            </a:r>
          </a:p>
          <a:p>
            <a:r>
              <a:rPr lang="ru-RU"/>
              <a:t>классный руководитель 2Г класса</a:t>
            </a:r>
          </a:p>
          <a:p>
            <a:r>
              <a:rPr lang="ru-RU"/>
              <a:t>МБОУ СОШ №68 г.Липецка</a:t>
            </a:r>
          </a:p>
          <a:p>
            <a:r>
              <a:rPr lang="ru-RU"/>
              <a:t>Банникова Маргарита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713788" cy="66690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У плиты стоим с утра. 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Мы, ребята, повара!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Жарим, парим и печём,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И жара нам нипочём.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Суп, компот, блины, омлет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Приглашаем на обед!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400" smtClean="0">
              <a:solidFill>
                <a:srgbClr val="3366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Я с утра кручу баранку,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Потому что спозаранку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Едут люди на работу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 И возить их должен кто-то.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1584325" cy="6477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Повар</a:t>
            </a:r>
          </a:p>
        </p:txBody>
      </p:sp>
      <p:pic>
        <p:nvPicPr>
          <p:cNvPr id="17412" name="Picture 5" descr="prf009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33375"/>
            <a:ext cx="24479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5148263" y="3716338"/>
            <a:ext cx="1871662" cy="7191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Водитель</a:t>
            </a:r>
          </a:p>
        </p:txBody>
      </p:sp>
      <p:pic>
        <p:nvPicPr>
          <p:cNvPr id="17414" name="Picture 7" descr="prf00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06850"/>
            <a:ext cx="3455987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0"/>
            <a:ext cx="8964612" cy="6664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Мчит по рельсам поезд скорый,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Поезд скорый, тот который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Мне послушен, как дитя. –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Управляю им шутя!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За рычаг тяну я ловко.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Значит, скоро остановка!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Я работаю пилотом,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Управляю самолётом.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   Взлёт, подъём, полёт, посадка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Всё прошло сегодня гладко.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Это трудная работа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Быть пилотом самолёта.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solidFill>
                <a:srgbClr val="336600"/>
              </a:solidFill>
            </a:endParaRPr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1944688" cy="7921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Машинист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5219700" y="3500438"/>
            <a:ext cx="1698625" cy="6477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Лётчик</a:t>
            </a:r>
          </a:p>
        </p:txBody>
      </p:sp>
      <p:pic>
        <p:nvPicPr>
          <p:cNvPr id="18437" name="Picture 6" descr="07ta012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04813"/>
            <a:ext cx="352901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07ta01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989388"/>
            <a:ext cx="345598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Рисунок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263"/>
            <a:ext cx="20748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3492500" y="188913"/>
            <a:ext cx="2592388" cy="714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Узнай!</a:t>
            </a:r>
          </a:p>
        </p:txBody>
      </p:sp>
      <p:pic>
        <p:nvPicPr>
          <p:cNvPr id="54278" name="Picture 6" descr="7dld2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2717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7dld47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716338"/>
            <a:ext cx="32400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07ta010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765175"/>
            <a:ext cx="26527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07ta004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716338"/>
            <a:ext cx="32400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3563938" y="188913"/>
            <a:ext cx="2592387" cy="714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Узнай!</a:t>
            </a:r>
          </a:p>
        </p:txBody>
      </p:sp>
      <p:pic>
        <p:nvPicPr>
          <p:cNvPr id="20483" name="Picture 5" descr="Рисунок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4175"/>
            <a:ext cx="20748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prf008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2717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07ta01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429000"/>
            <a:ext cx="30956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prf018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333375"/>
            <a:ext cx="2336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 descr="prf028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924175"/>
            <a:ext cx="33845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Врач, геолог и строитель,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Программист, моряк, учитель,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Лётчик, повар и певец,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Машинист и продавец,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Инженер, официант,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Композитор, музыкант, -</a:t>
            </a:r>
          </a:p>
          <a:p>
            <a:pPr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i="1" smtClean="0">
                <a:solidFill>
                  <a:srgbClr val="336600"/>
                </a:solidFill>
              </a:rPr>
              <a:t>Выбирай по вкусу дело,</a:t>
            </a:r>
          </a:p>
          <a:p>
            <a:pPr algn="ctr">
              <a:buFont typeface="Wingdings" pitchFamily="2" charset="2"/>
              <a:buNone/>
            </a:pPr>
            <a:r>
              <a:rPr lang="ru-RU" b="1" i="1" smtClean="0">
                <a:solidFill>
                  <a:srgbClr val="336600"/>
                </a:solidFill>
              </a:rPr>
              <a:t>Чтоб оно не надоело</a:t>
            </a:r>
            <a:r>
              <a:rPr lang="ru-RU" smtClean="0">
                <a:solidFill>
                  <a:srgbClr val="3366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0"/>
            <a:ext cx="8137525" cy="6669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У каждого дела                                 Пахнет кондитер      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Запах особый:                                  Орехом  мускатным.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В булочной пахнет                           Доктор в халате - 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Тестом и сдобой.                             Лекарством приятным.  </a:t>
            </a:r>
          </a:p>
          <a:p>
            <a:pPr>
              <a:buFont typeface="Wingdings" pitchFamily="2" charset="2"/>
              <a:buNone/>
            </a:pPr>
            <a:r>
              <a:rPr lang="ru-RU" sz="700" b="1" smtClean="0">
                <a:solidFill>
                  <a:srgbClr val="336600"/>
                </a:solidFill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Мимо столярной                              Рыхлой землёю,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Идёшь мастерской –                       Полем и лугом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Стружкою пахнет                             Пахнет крестьянин, 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И свежей доской.                             Идущий за плугом.</a:t>
            </a:r>
          </a:p>
          <a:p>
            <a:pPr>
              <a:buFont typeface="Wingdings" pitchFamily="2" charset="2"/>
              <a:buNone/>
            </a:pPr>
            <a:endParaRPr lang="ru-RU" sz="700" b="1" smtClean="0">
              <a:solidFill>
                <a:srgbClr val="3366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Пахнет маляр                                   Рыбой и морем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Скипидаром и краской.                    Пахнет рыбак.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Пахнет стекольщик                          </a:t>
            </a:r>
            <a:r>
              <a:rPr lang="ru-RU" sz="2000" b="1" i="1" smtClean="0">
                <a:solidFill>
                  <a:srgbClr val="336600"/>
                </a:solidFill>
              </a:rPr>
              <a:t>Только  бездельник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Оконной замазкой.                           </a:t>
            </a:r>
            <a:r>
              <a:rPr lang="ru-RU" sz="2000" b="1" i="1" smtClean="0">
                <a:solidFill>
                  <a:srgbClr val="336600"/>
                </a:solidFill>
              </a:rPr>
              <a:t>Не пахнет никак!</a:t>
            </a:r>
          </a:p>
          <a:p>
            <a:pPr>
              <a:buFont typeface="Wingdings" pitchFamily="2" charset="2"/>
              <a:buNone/>
            </a:pPr>
            <a:endParaRPr lang="ru-RU" sz="700" b="1" i="1" smtClean="0">
              <a:solidFill>
                <a:srgbClr val="3366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Куртка шофёра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Пахнет бензином.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Блузка рабочего –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rgbClr val="336600"/>
                </a:solidFill>
              </a:rPr>
              <a:t>Маслом машинным.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Кто не выучил урок?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Наш учитель в меру строг.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Наш учитель учит нас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И ведёт из класса в класс.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Если кто-то не здоров,                                                                                                 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Вызывают докторов. 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- Погоди, малыш, не плачь,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Прописал лекарство врач!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2806700" cy="7921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Учитель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5148263" y="3789363"/>
            <a:ext cx="2447925" cy="5762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Врач</a:t>
            </a:r>
          </a:p>
        </p:txBody>
      </p:sp>
      <p:pic>
        <p:nvPicPr>
          <p:cNvPr id="10245" name="Picture 6" descr="7dld23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05263"/>
            <a:ext cx="345757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prf01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04813"/>
            <a:ext cx="338455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435975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Птичек, кошек и собак,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И мартышек-забияк.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Свинку, мышку, хомяка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И зазнайку-индюка,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Лошадей, овец, коров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Я всегда лечить готов.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Дом, в котором мы живём…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Кто построил этот дом?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Знает в доме каждый житель, -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Этот дом возвёл строитель!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Плиты, кран, бетон, песок…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Дом удобен и высок!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3366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solidFill>
                <a:srgbClr val="336600"/>
              </a:solidFill>
            </a:endParaRPr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2160587" cy="6477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Ветеринар</a:t>
            </a:r>
          </a:p>
        </p:txBody>
      </p:sp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5292725" y="3213100"/>
            <a:ext cx="2447925" cy="7921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Строитель</a:t>
            </a:r>
          </a:p>
        </p:txBody>
      </p:sp>
      <p:pic>
        <p:nvPicPr>
          <p:cNvPr id="11269" name="Picture 6" descr="07ta019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04813"/>
            <a:ext cx="352742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prf00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3600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642350" cy="66690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Огонёк сверкает ярко,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Не смотри – электросварка!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Но могу в защитной маске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Я работать без опаски.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Целый день варил металл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И нисколько не устал!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Для работы музыканта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Недостаточно таланта.-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 Нужно много заниматься,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 Репетировать, стараться,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А без этого, поверьте,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 Не сыграешь на концерте.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1873250" cy="7207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Сварщик</a:t>
            </a:r>
          </a:p>
        </p:txBody>
      </p:sp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5435600" y="3284538"/>
            <a:ext cx="2160588" cy="64928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Музыкант</a:t>
            </a:r>
          </a:p>
        </p:txBody>
      </p:sp>
      <p:pic>
        <p:nvPicPr>
          <p:cNvPr id="12293" name="Picture 6" descr="prf007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88913"/>
            <a:ext cx="27368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7dld05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16338"/>
            <a:ext cx="24590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686800" cy="6408737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Эти люди создают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Удивительный уют.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Подбирают, например,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Подходящий интерьер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В доме, в офисе, в саду, -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Я в дизайнеры иду!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>
              <a:solidFill>
                <a:srgbClr val="3366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                                            Краски, кисти, карандаш, -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                                       Я сейчас пишу пейзаж. 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                                                Допишу пейзаж с рассветом.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                                               А потом займусь портретом.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                                         Три афиши, два плаката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solidFill>
                  <a:srgbClr val="336600"/>
                </a:solidFill>
              </a:rPr>
              <a:t>                                  Нарисую до заката.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2016125" cy="7191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Дизайнер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5795963" y="3068638"/>
            <a:ext cx="2160587" cy="7921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Художник</a:t>
            </a:r>
          </a:p>
        </p:txBody>
      </p:sp>
      <p:pic>
        <p:nvPicPr>
          <p:cNvPr id="13317" name="Picture 7" descr="7dld42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843338"/>
            <a:ext cx="3598862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7dld2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33375"/>
            <a:ext cx="32400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642350" cy="6480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200" smtClean="0"/>
          </a:p>
          <a:p>
            <a:pPr>
              <a:buFont typeface="Wingdings" pitchFamily="2" charset="2"/>
              <a:buNone/>
            </a:pPr>
            <a:endParaRPr lang="ru-RU" sz="1200" smtClean="0"/>
          </a:p>
          <a:p>
            <a:pPr>
              <a:buFont typeface="Wingdings" pitchFamily="2" charset="2"/>
              <a:buNone/>
            </a:pPr>
            <a:endParaRPr lang="ru-RU" sz="1200" smtClean="0"/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У меня одна забота –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Всех компьютеров работа.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Нет для них страшнее драмы,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Чем отсутствие программы.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</a:t>
            </a:r>
          </a:p>
          <a:p>
            <a:pPr algn="ctr"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Я порядка верный страж.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Спит спокойно город наш.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Все преступники меня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Здесь боятся, как  огня.</a:t>
            </a:r>
          </a:p>
        </p:txBody>
      </p:sp>
      <p:pic>
        <p:nvPicPr>
          <p:cNvPr id="14339" name="Picture 4" descr="prf033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76250"/>
            <a:ext cx="3419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2592387" cy="7191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Программист </a:t>
            </a:r>
          </a:p>
        </p:txBody>
      </p:sp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5364163" y="3644900"/>
            <a:ext cx="2286000" cy="7207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Милиционер</a:t>
            </a:r>
          </a:p>
        </p:txBody>
      </p:sp>
      <p:pic>
        <p:nvPicPr>
          <p:cNvPr id="14342" name="Picture 7" descr="07ta040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34559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713788" cy="70024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Ноль – один! Пожар! Беда!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Наготове я всегда,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Утром, вечером и днём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Я веду борьбу с огнём.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solidFill>
                <a:srgbClr val="3366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Мы военные должны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     Охранять покой страны.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   Пехотинцы и танкисты,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    Артиллерия, связисты –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    Служим Родине своей,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6600"/>
                </a:solidFill>
              </a:rPr>
              <a:t>                                      Мы присягу дали ей.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5580063" y="2852738"/>
            <a:ext cx="1944687" cy="7207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Военный</a:t>
            </a:r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2087562" cy="8366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Пожарный</a:t>
            </a:r>
          </a:p>
        </p:txBody>
      </p:sp>
      <p:pic>
        <p:nvPicPr>
          <p:cNvPr id="15365" name="Picture 6" descr="07ta02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88913"/>
            <a:ext cx="33131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rf01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89363"/>
            <a:ext cx="33115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Шпильки, ножницы, расчёски,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Стрижки, модные причёски,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Лаки, краски для волос…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Извините, что стряслось?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Вам не нравится работа?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Переделаю в два счёта!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  За прилавком я стою,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Я продукты продаю: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      Молоко, творог, кефир.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             Масло, хлеб, печенье, сыр.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  Упакую, взвешу вам.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336600"/>
                </a:solidFill>
              </a:rPr>
              <a:t>                                                 Улыбнусь и сдачу дам.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2519362" cy="863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Парикмахер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5508625" y="3357563"/>
            <a:ext cx="2087563" cy="7191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Продавец</a:t>
            </a:r>
          </a:p>
        </p:txBody>
      </p:sp>
      <p:pic>
        <p:nvPicPr>
          <p:cNvPr id="16389" name="Picture 6" descr="07ta016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60350"/>
            <a:ext cx="33829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7dld3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933825"/>
            <a:ext cx="359886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464</TotalTime>
  <Words>703</Words>
  <Application>Microsoft Office PowerPoint</Application>
  <PresentationFormat>Экран (4:3)</PresentationFormat>
  <Paragraphs>194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Candara</vt:lpstr>
      <vt:lpstr>Symbol</vt:lpstr>
      <vt:lpstr>Calibri</vt:lpstr>
      <vt:lpstr>Wingdings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terminal</cp:lastModifiedBy>
  <cp:revision>7</cp:revision>
  <dcterms:created xsi:type="dcterms:W3CDTF">2008-07-05T18:12:04Z</dcterms:created>
  <dcterms:modified xsi:type="dcterms:W3CDTF">2013-01-26T05:38:36Z</dcterms:modified>
</cp:coreProperties>
</file>